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88" r:id="rId5"/>
    <p:sldId id="259" r:id="rId6"/>
    <p:sldId id="260" r:id="rId7"/>
    <p:sldId id="289" r:id="rId8"/>
    <p:sldId id="261" r:id="rId9"/>
    <p:sldId id="262" r:id="rId10"/>
    <p:sldId id="290" r:id="rId11"/>
    <p:sldId id="263" r:id="rId12"/>
    <p:sldId id="264" r:id="rId13"/>
    <p:sldId id="291" r:id="rId14"/>
    <p:sldId id="265" r:id="rId15"/>
    <p:sldId id="266" r:id="rId16"/>
    <p:sldId id="292" r:id="rId17"/>
    <p:sldId id="267" r:id="rId18"/>
    <p:sldId id="268" r:id="rId19"/>
    <p:sldId id="269" r:id="rId20"/>
    <p:sldId id="270" r:id="rId21"/>
    <p:sldId id="294" r:id="rId22"/>
    <p:sldId id="271" r:id="rId23"/>
    <p:sldId id="272" r:id="rId24"/>
    <p:sldId id="295" r:id="rId25"/>
    <p:sldId id="273" r:id="rId26"/>
    <p:sldId id="274" r:id="rId27"/>
    <p:sldId id="296" r:id="rId28"/>
    <p:sldId id="275" r:id="rId29"/>
    <p:sldId id="276" r:id="rId30"/>
    <p:sldId id="277" r:id="rId31"/>
    <p:sldId id="278" r:id="rId32"/>
    <p:sldId id="279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1C00CA1-9636-4CDE-8B9B-83C6A1DBAF46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F073809-CC21-48F8-BF8B-C1B713EFF0C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i="1" dirty="0" smtClean="0"/>
              <a:t>KARNAWAŁ </a:t>
            </a:r>
            <a:r>
              <a:rPr lang="pl-PL" i="1" dirty="0" smtClean="0"/>
              <a:t>W PRZEDSZKOLU</a:t>
            </a:r>
            <a:endParaRPr lang="pl-PL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2021</a:t>
            </a:r>
            <a:endParaRPr lang="pl-PL" dirty="0"/>
          </a:p>
        </p:txBody>
      </p:sp>
      <p:pic>
        <p:nvPicPr>
          <p:cNvPr id="2050" name="Picture 2" descr="C:\Users\Admin\AppData\Local\Microsoft\Windows\INetCache\IE\BH4ZDB7L\baloniki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318317"/>
            <a:ext cx="8139683" cy="2539683"/>
          </a:xfrm>
          <a:prstGeom prst="rect">
            <a:avLst/>
          </a:prstGeom>
          <a:noFill/>
        </p:spPr>
      </p:pic>
      <p:pic>
        <p:nvPicPr>
          <p:cNvPr id="5" name="Karnawałowy bal - piosenka dla dziec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914" y="145118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8992" y="1643050"/>
            <a:ext cx="3571900" cy="28575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1927831759238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428605"/>
            <a:ext cx="4731570" cy="6359636"/>
          </a:xfrm>
        </p:spPr>
      </p:pic>
      <p:pic>
        <p:nvPicPr>
          <p:cNvPr id="3075" name="Picture 3" descr="C:\Users\Admin\AppData\Local\Microsoft\Windows\INetCache\IE\QR5C6TU4\d417tjl-86f6eaaa-d1f6-4e2d-bc12-777522d0d16d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88698">
            <a:off x="6445542" y="16130"/>
            <a:ext cx="2438400" cy="2438400"/>
          </a:xfrm>
          <a:prstGeom prst="rect">
            <a:avLst/>
          </a:prstGeom>
          <a:noFill/>
        </p:spPr>
      </p:pic>
      <p:pic>
        <p:nvPicPr>
          <p:cNvPr id="3078" name="Picture 6" descr="C:\Users\Admin\AppData\Local\Microsoft\Windows\INetCache\IE\QR5C6TU4\d417tjl-86f6eaaa-d1f6-4e2d-bc12-777522d0d16d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738318">
            <a:off x="96774" y="44545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6050" y="1463355"/>
            <a:ext cx="2286016" cy="10825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764057">
            <a:off x="-33264" y="985245"/>
            <a:ext cx="6278033" cy="4708525"/>
          </a:xfrm>
        </p:spPr>
      </p:pic>
      <p:pic>
        <p:nvPicPr>
          <p:cNvPr id="8197" name="Picture 5" descr="C:\Users\Admin\AppData\Local\Microsoft\Windows\INetCache\IE\BH4ZDB7L\party-309155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648" y="1928802"/>
            <a:ext cx="4833352" cy="4929198"/>
          </a:xfrm>
          <a:prstGeom prst="rect">
            <a:avLst/>
          </a:prstGeom>
          <a:noFill/>
        </p:spPr>
      </p:pic>
      <p:pic>
        <p:nvPicPr>
          <p:cNvPr id="8198" name="Picture 6" descr="C:\Users\Admin\AppData\Local\Microsoft\Windows\INetCache\IE\QR5C6TU4\Macaw-PNG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41268">
            <a:off x="3341108" y="1412290"/>
            <a:ext cx="1865033" cy="18650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000496" y="1417636"/>
            <a:ext cx="2928958" cy="153975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214290"/>
            <a:ext cx="4620872" cy="6169356"/>
          </a:xfrm>
        </p:spPr>
      </p:pic>
      <p:pic>
        <p:nvPicPr>
          <p:cNvPr id="9218" name="Picture 2" descr="C:\Users\Admin\AppData\Local\Microsoft\Windows\INetCache\IE\FHDTW3Z1\streamer-1927154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-204115"/>
            <a:ext cx="9001156" cy="34712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14744" y="1928802"/>
            <a:ext cx="2357454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2345838682725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688" y="285776"/>
            <a:ext cx="4729766" cy="6357212"/>
          </a:xfrm>
        </p:spPr>
      </p:pic>
      <p:pic>
        <p:nvPicPr>
          <p:cNvPr id="1027" name="Picture 3" descr="C:\Users\Admin\AppData\Local\Microsoft\Windows\INetCache\IE\BH4ZDB7L\crown-41081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714356"/>
            <a:ext cx="2357454" cy="1178727"/>
          </a:xfrm>
          <a:prstGeom prst="rect">
            <a:avLst/>
          </a:prstGeom>
          <a:noFill/>
        </p:spPr>
      </p:pic>
      <p:pic>
        <p:nvPicPr>
          <p:cNvPr id="1030" name="Picture 6" descr="C:\Users\Admin\AppData\Local\Microsoft\Windows\INetCache\IE\Z7PPDFRY\staff-1841206_960_72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9144000" cy="41814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6248" y="2928934"/>
            <a:ext cx="1214446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428604"/>
            <a:ext cx="4815643" cy="6429396"/>
          </a:xfrm>
        </p:spPr>
      </p:pic>
      <p:pic>
        <p:nvPicPr>
          <p:cNvPr id="10244" name="Picture 4" descr="C:\Users\Admin\AppData\Local\Microsoft\Windows\INetCache\IE\FHDTW3Z1\caphatclown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12859">
            <a:off x="2838418" y="338119"/>
            <a:ext cx="2165119" cy="2165119"/>
          </a:xfrm>
          <a:prstGeom prst="rect">
            <a:avLst/>
          </a:prstGeom>
          <a:noFill/>
        </p:spPr>
      </p:pic>
      <p:pic>
        <p:nvPicPr>
          <p:cNvPr id="10245" name="Picture 5" descr="C:\Users\Admin\AppData\Local\Microsoft\Windows\INetCache\IE\BH4ZDB7L\tie-310655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88519" flipV="1">
            <a:off x="3345085" y="3046579"/>
            <a:ext cx="2714612" cy="1357306"/>
          </a:xfrm>
          <a:prstGeom prst="rect">
            <a:avLst/>
          </a:prstGeom>
          <a:noFill/>
        </p:spPr>
      </p:pic>
      <p:pic>
        <p:nvPicPr>
          <p:cNvPr id="10251" name="Picture 11" descr="C:\Users\Admin\AppData\Local\Microsoft\Windows\INetCache\IE\QR5C6TU4\balloons-1902845_64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5171" y="0"/>
            <a:ext cx="3178829" cy="50482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786182" y="2143116"/>
            <a:ext cx="1285884" cy="114300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15544" y="1070482"/>
            <a:ext cx="6278033" cy="4708525"/>
          </a:xfrm>
        </p:spPr>
      </p:pic>
      <p:pic>
        <p:nvPicPr>
          <p:cNvPr id="11272" name="Picture 8" descr="C:\Users\Admin\AppData\Local\Microsoft\Windows\INetCache\IE\BH4ZDB7L\confetti_PNG87001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14678" y="1714488"/>
            <a:ext cx="3071834" cy="50006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2408727776353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212634"/>
            <a:ext cx="4857784" cy="6529280"/>
          </a:xfrm>
        </p:spPr>
      </p:pic>
      <p:pic>
        <p:nvPicPr>
          <p:cNvPr id="8200" name="Picture 8" descr="C:\Users\Admin\AppData\Local\Microsoft\Windows\INetCache\IE\Z7PPDFRY\balloon_PNG58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42852"/>
            <a:ext cx="2791735" cy="57864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643306" y="1417638"/>
            <a:ext cx="2857520" cy="868354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Symbol zastępczy zawartości 3" descr="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648" y="1600200"/>
            <a:ext cx="3526704" cy="4708525"/>
          </a:xfrm>
        </p:spPr>
      </p:pic>
      <p:pic>
        <p:nvPicPr>
          <p:cNvPr id="5" name="Obraz 4" descr="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665" y="0"/>
            <a:ext cx="5136669" cy="6858000"/>
          </a:xfrm>
          <a:prstGeom prst="rect">
            <a:avLst/>
          </a:prstGeom>
        </p:spPr>
      </p:pic>
      <p:pic>
        <p:nvPicPr>
          <p:cNvPr id="19460" name="Picture 4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5338" y="285728"/>
            <a:ext cx="609601" cy="609601"/>
          </a:xfrm>
          <a:prstGeom prst="rect">
            <a:avLst/>
          </a:prstGeom>
          <a:noFill/>
        </p:spPr>
      </p:pic>
      <p:pic>
        <p:nvPicPr>
          <p:cNvPr id="19461" name="Picture 5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071546"/>
            <a:ext cx="609601" cy="609601"/>
          </a:xfrm>
          <a:prstGeom prst="rect">
            <a:avLst/>
          </a:prstGeom>
          <a:noFill/>
        </p:spPr>
      </p:pic>
      <p:pic>
        <p:nvPicPr>
          <p:cNvPr id="19462" name="Picture 6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1714488"/>
            <a:ext cx="609601" cy="609601"/>
          </a:xfrm>
          <a:prstGeom prst="rect">
            <a:avLst/>
          </a:prstGeom>
          <a:noFill/>
        </p:spPr>
      </p:pic>
      <p:pic>
        <p:nvPicPr>
          <p:cNvPr id="19463" name="Picture 7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2500306"/>
            <a:ext cx="609601" cy="609601"/>
          </a:xfrm>
          <a:prstGeom prst="rect">
            <a:avLst/>
          </a:prstGeom>
          <a:noFill/>
        </p:spPr>
      </p:pic>
      <p:pic>
        <p:nvPicPr>
          <p:cNvPr id="19464" name="Picture 8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399" y="3143248"/>
            <a:ext cx="609601" cy="609601"/>
          </a:xfrm>
          <a:prstGeom prst="rect">
            <a:avLst/>
          </a:prstGeom>
          <a:noFill/>
        </p:spPr>
      </p:pic>
      <p:pic>
        <p:nvPicPr>
          <p:cNvPr id="19465" name="Picture 9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786190"/>
            <a:ext cx="609601" cy="609601"/>
          </a:xfrm>
          <a:prstGeom prst="rect">
            <a:avLst/>
          </a:prstGeom>
          <a:noFill/>
        </p:spPr>
      </p:pic>
      <p:pic>
        <p:nvPicPr>
          <p:cNvPr id="19466" name="Picture 10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4714884"/>
            <a:ext cx="609601" cy="609601"/>
          </a:xfrm>
          <a:prstGeom prst="rect">
            <a:avLst/>
          </a:prstGeom>
          <a:noFill/>
        </p:spPr>
      </p:pic>
      <p:pic>
        <p:nvPicPr>
          <p:cNvPr id="19467" name="Picture 11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5929330"/>
            <a:ext cx="609601" cy="609601"/>
          </a:xfrm>
          <a:prstGeom prst="rect">
            <a:avLst/>
          </a:prstGeom>
          <a:noFill/>
        </p:spPr>
      </p:pic>
      <p:pic>
        <p:nvPicPr>
          <p:cNvPr id="19468" name="Picture 12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609601" cy="609601"/>
          </a:xfrm>
          <a:prstGeom prst="rect">
            <a:avLst/>
          </a:prstGeom>
          <a:noFill/>
        </p:spPr>
      </p:pic>
      <p:pic>
        <p:nvPicPr>
          <p:cNvPr id="19469" name="Picture 13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071546"/>
            <a:ext cx="609601" cy="609601"/>
          </a:xfrm>
          <a:prstGeom prst="rect">
            <a:avLst/>
          </a:prstGeom>
          <a:noFill/>
        </p:spPr>
      </p:pic>
      <p:pic>
        <p:nvPicPr>
          <p:cNvPr id="19470" name="Picture 14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609601" cy="609601"/>
          </a:xfrm>
          <a:prstGeom prst="rect">
            <a:avLst/>
          </a:prstGeom>
          <a:noFill/>
        </p:spPr>
      </p:pic>
      <p:pic>
        <p:nvPicPr>
          <p:cNvPr id="19471" name="Picture 15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214686"/>
            <a:ext cx="609601" cy="609601"/>
          </a:xfrm>
          <a:prstGeom prst="rect">
            <a:avLst/>
          </a:prstGeom>
          <a:noFill/>
        </p:spPr>
      </p:pic>
      <p:pic>
        <p:nvPicPr>
          <p:cNvPr id="19472" name="Picture 16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609601" cy="609601"/>
          </a:xfrm>
          <a:prstGeom prst="rect">
            <a:avLst/>
          </a:prstGeom>
          <a:noFill/>
        </p:spPr>
      </p:pic>
      <p:pic>
        <p:nvPicPr>
          <p:cNvPr id="19473" name="Picture 17" descr="C:\Users\Admin\AppData\Local\Microsoft\Windows\INetCache\IE\BH4ZDB7L\snow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5357826"/>
            <a:ext cx="609601" cy="609601"/>
          </a:xfrm>
          <a:prstGeom prst="rect">
            <a:avLst/>
          </a:prstGeom>
          <a:noFill/>
        </p:spPr>
      </p:pic>
      <p:pic>
        <p:nvPicPr>
          <p:cNvPr id="19474" name="Picture 18" descr="C:\Users\Admin\AppData\Local\Microsoft\Windows\INetCache\IE\QR5C6TU4\snow-flake-4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0"/>
            <a:ext cx="3248979" cy="36711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64" y="1785926"/>
            <a:ext cx="3286148" cy="4286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72668" y="999044"/>
            <a:ext cx="6278033" cy="4708525"/>
          </a:xfrm>
        </p:spPr>
      </p:pic>
      <p:pic>
        <p:nvPicPr>
          <p:cNvPr id="20483" name="Picture 3" descr="C:\Users\Admin\AppData\Local\Microsoft\Windows\INetCache\IE\BH4ZDB7L\baloniki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214338"/>
            <a:ext cx="9144000" cy="22053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14678" y="1643050"/>
            <a:ext cx="3714776" cy="3571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229489"/>
            <a:ext cx="4857784" cy="6485659"/>
          </a:xfrm>
        </p:spPr>
      </p:pic>
      <p:pic>
        <p:nvPicPr>
          <p:cNvPr id="18434" name="Picture 2" descr="C:\Users\Admin\AppData\Local\Microsoft\Windows\INetCache\IE\QR5C6TU4\hat-311271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0447">
            <a:off x="1997524" y="735716"/>
            <a:ext cx="1511171" cy="1834812"/>
          </a:xfrm>
          <a:prstGeom prst="rect">
            <a:avLst/>
          </a:prstGeom>
          <a:noFill/>
        </p:spPr>
      </p:pic>
      <p:pic>
        <p:nvPicPr>
          <p:cNvPr id="18436" name="Picture 4" descr="C:\Users\Admin\AppData\Local\Microsoft\Windows\INetCache\IE\QR5C6TU4\d7a1us9-859ca835-accc-4f33-8012-6fd7b116393d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02770">
            <a:off x="2279394" y="2803440"/>
            <a:ext cx="2030296" cy="1283147"/>
          </a:xfrm>
          <a:prstGeom prst="rect">
            <a:avLst/>
          </a:prstGeom>
          <a:noFill/>
        </p:spPr>
      </p:pic>
      <p:pic>
        <p:nvPicPr>
          <p:cNvPr id="18437" name="Picture 5" descr="C:\Users\Admin\AppData\Local\Microsoft\Windows\INetCache\IE\FHDTW3Z1\bells-1295533_960_72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308">
            <a:off x="4671914" y="-39738"/>
            <a:ext cx="2346069" cy="1461406"/>
          </a:xfrm>
          <a:prstGeom prst="rect">
            <a:avLst/>
          </a:prstGeom>
          <a:noFill/>
        </p:spPr>
      </p:pic>
      <p:pic>
        <p:nvPicPr>
          <p:cNvPr id="18438" name="Picture 6" descr="C:\Users\Admin\AppData\Local\Microsoft\Windows\INetCache\IE\BH4ZDB7L\d7a1vxs-029e2c0e-3893-495a-aea7-eb80fd5b890e[1]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1714488"/>
            <a:ext cx="2333638" cy="1358178"/>
          </a:xfrm>
          <a:prstGeom prst="rect">
            <a:avLst/>
          </a:prstGeom>
          <a:noFill/>
        </p:spPr>
      </p:pic>
      <p:pic>
        <p:nvPicPr>
          <p:cNvPr id="18439" name="Picture 7" descr="C:\Users\Admin\AppData\Local\Microsoft\Windows\INetCache\IE\QR5C6TU4\clown_PNG49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95216" y="3143248"/>
            <a:ext cx="2548784" cy="37147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TAK SIĘ BAWIĄ PRZEDSZKOLAKI</a:t>
            </a:r>
            <a:endParaRPr lang="pl-PL" dirty="0"/>
          </a:p>
        </p:txBody>
      </p:sp>
      <p:pic>
        <p:nvPicPr>
          <p:cNvPr id="4" name="Symbol zastępczy zawartości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56501" y="1886779"/>
            <a:ext cx="5715016" cy="4227425"/>
          </a:xfrm>
        </p:spPr>
      </p:pic>
      <p:pic>
        <p:nvPicPr>
          <p:cNvPr id="1026" name="Picture 2" descr="C:\Program Files (x86)\Microsoft Office\MEDIA\CAGCAT10\j021658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1285860"/>
            <a:ext cx="1609344" cy="1807769"/>
          </a:xfrm>
          <a:prstGeom prst="rect">
            <a:avLst/>
          </a:prstGeom>
          <a:noFill/>
        </p:spPr>
      </p:pic>
      <p:pic>
        <p:nvPicPr>
          <p:cNvPr id="1027" name="Picture 3" descr="C:\Program Files (x86)\Microsoft Office\MEDIA\CAGCAT10\j021658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85860"/>
            <a:ext cx="1609344" cy="1807769"/>
          </a:xfrm>
          <a:prstGeom prst="rect">
            <a:avLst/>
          </a:prstGeom>
          <a:noFill/>
        </p:spPr>
      </p:pic>
      <p:pic>
        <p:nvPicPr>
          <p:cNvPr id="1030" name="Picture 6" descr="C:\Users\Admin\AppData\Local\Microsoft\Windows\INetCache\IE\Z7PPDFRY\confetti-1925258_64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29198"/>
            <a:ext cx="9144000" cy="19288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286116" y="1417638"/>
            <a:ext cx="3857652" cy="43972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15544" y="1070482"/>
            <a:ext cx="6278033" cy="4708525"/>
          </a:xfrm>
        </p:spPr>
      </p:pic>
      <p:pic>
        <p:nvPicPr>
          <p:cNvPr id="17414" name="Picture 6" descr="C:\Users\Admin\AppData\Local\Microsoft\Windows\INetCache\IE\FHDTW3Z1\balloons-1767513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762000"/>
            <a:ext cx="3048000" cy="6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500430" y="1785926"/>
            <a:ext cx="2571768" cy="28575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3350706743940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357166"/>
            <a:ext cx="4713229" cy="6334984"/>
          </a:xfrm>
        </p:spPr>
      </p:pic>
      <p:pic>
        <p:nvPicPr>
          <p:cNvPr id="2051" name="Picture 3" descr="C:\Users\Admin\AppData\Local\Microsoft\Windows\INetCache\IE\BH4ZDB7L\baloniki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429684" cy="18939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7554" y="1463355"/>
            <a:ext cx="2428892" cy="53688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1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213150"/>
            <a:ext cx="4857784" cy="6485658"/>
          </a:xfrm>
        </p:spPr>
      </p:pic>
      <p:pic>
        <p:nvPicPr>
          <p:cNvPr id="16387" name="Picture 3" descr="C:\Users\Admin\AppData\Local\Microsoft\Windows\INetCache\IE\BH4ZDB7L\Macaw-PNG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7831">
            <a:off x="4929190" y="1785926"/>
            <a:ext cx="1857388" cy="1857388"/>
          </a:xfrm>
          <a:prstGeom prst="rect">
            <a:avLst/>
          </a:prstGeom>
          <a:noFill/>
        </p:spPr>
      </p:pic>
      <p:pic>
        <p:nvPicPr>
          <p:cNvPr id="16391" name="Picture 7" descr="C:\Users\Admin\AppData\Local\Microsoft\Windows\INetCache\IE\Z7PPDFRY\parrot-3064137_64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04343"/>
            <a:ext cx="2928926" cy="25536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43372" y="1928802"/>
            <a:ext cx="1714512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1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285728"/>
            <a:ext cx="4730514" cy="6315739"/>
          </a:xfrm>
        </p:spPr>
      </p:pic>
      <p:pic>
        <p:nvPicPr>
          <p:cNvPr id="15364" name="Picture 4" descr="C:\Users\Admin\AppData\Local\Microsoft\Windows\INetCache\IE\FHDTW3Z1\helium-3043298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9091" y="0"/>
            <a:ext cx="3254909" cy="38576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143240" y="1928802"/>
            <a:ext cx="2928958" cy="21431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44282508713006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355560"/>
            <a:ext cx="4643470" cy="6241222"/>
          </a:xfrm>
        </p:spPr>
      </p:pic>
      <p:pic>
        <p:nvPicPr>
          <p:cNvPr id="7172" name="Picture 4" descr="C:\Users\Admin\AppData\Local\Microsoft\Windows\INetCache\IE\QR5C6TU4\note-1395539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9144000" cy="49975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357554" y="1417636"/>
            <a:ext cx="4000528" cy="296851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6244158">
            <a:off x="1905139" y="1114419"/>
            <a:ext cx="6452207" cy="4839156"/>
          </a:xfrm>
        </p:spPr>
      </p:pic>
      <p:pic>
        <p:nvPicPr>
          <p:cNvPr id="14341" name="Picture 5" descr="C:\Users\Admin\AppData\Local\Microsoft\Windows\INetCache\IE\QR5C6TU4\Macaw-PNG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63194">
            <a:off x="3227448" y="1584385"/>
            <a:ext cx="1944448" cy="1944448"/>
          </a:xfrm>
          <a:prstGeom prst="rect">
            <a:avLst/>
          </a:prstGeom>
          <a:noFill/>
        </p:spPr>
      </p:pic>
      <p:pic>
        <p:nvPicPr>
          <p:cNvPr id="14343" name="Picture 7" descr="C:\Users\Admin\AppData\Local\Microsoft\Windows\INetCache\IE\Z7PPDFRY\parrot-3064137_64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92917"/>
            <a:ext cx="3286116" cy="28650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28992" y="2071678"/>
            <a:ext cx="3571900" cy="28575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29792" y="999044"/>
            <a:ext cx="6278033" cy="4708525"/>
          </a:xfrm>
        </p:spPr>
      </p:pic>
      <p:pic>
        <p:nvPicPr>
          <p:cNvPr id="13320" name="Picture 8" descr="C:\Users\Admin\AppData\Local\Microsoft\Windows\INetCache\IE\QR5C6TU4\bubble-753503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33815">
            <a:off x="5059402" y="818981"/>
            <a:ext cx="4029588" cy="1857388"/>
          </a:xfrm>
          <a:prstGeom prst="rect">
            <a:avLst/>
          </a:prstGeom>
          <a:noFill/>
        </p:spPr>
      </p:pic>
      <p:pic>
        <p:nvPicPr>
          <p:cNvPr id="13322" name="Picture 10" descr="C:\Users\Admin\AppData\Local\Microsoft\Windows\INetCache\IE\QR5C6TU4\bubble-753503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83027">
            <a:off x="428596" y="214290"/>
            <a:ext cx="2405058" cy="1108581"/>
          </a:xfrm>
          <a:prstGeom prst="rect">
            <a:avLst/>
          </a:prstGeom>
          <a:noFill/>
        </p:spPr>
      </p:pic>
      <p:pic>
        <p:nvPicPr>
          <p:cNvPr id="13323" name="Picture 11" descr="C:\Users\Admin\AppData\Local\Microsoft\Windows\INetCache\IE\QR5C6TU4\bubble-753503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74853">
            <a:off x="92639" y="2449813"/>
            <a:ext cx="2567276" cy="1183354"/>
          </a:xfrm>
          <a:prstGeom prst="rect">
            <a:avLst/>
          </a:prstGeom>
          <a:noFill/>
        </p:spPr>
      </p:pic>
      <p:pic>
        <p:nvPicPr>
          <p:cNvPr id="13324" name="Picture 12" descr="C:\Users\Admin\AppData\Local\Microsoft\Windows\INetCache\IE\QR5C6TU4\bubble-753503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770216">
            <a:off x="6538017" y="4433370"/>
            <a:ext cx="2273078" cy="10477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43306" y="2000240"/>
            <a:ext cx="2214578" cy="50006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47160928091379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401766"/>
            <a:ext cx="4786346" cy="6433260"/>
          </a:xfrm>
        </p:spPr>
      </p:pic>
      <p:pic>
        <p:nvPicPr>
          <p:cNvPr id="3074" name="Picture 2" descr="C:\Users\Admin\AppData\Local\Microsoft\Windows\INetCache\IE\FHDTW3Z1\crown-294438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116">
            <a:off x="4466482" y="37359"/>
            <a:ext cx="1008727" cy="1008727"/>
          </a:xfrm>
          <a:prstGeom prst="rect">
            <a:avLst/>
          </a:prstGeom>
          <a:noFill/>
        </p:spPr>
      </p:pic>
      <p:pic>
        <p:nvPicPr>
          <p:cNvPr id="3077" name="Picture 5" descr="C:\Users\Admin\AppData\Local\Microsoft\Windows\INetCache\IE\FHDTW3Z1\Colorful-Confetti-Heart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42678">
            <a:off x="417661" y="3989538"/>
            <a:ext cx="2714620" cy="2714620"/>
          </a:xfrm>
          <a:prstGeom prst="rect">
            <a:avLst/>
          </a:prstGeom>
          <a:noFill/>
        </p:spPr>
      </p:pic>
      <p:pic>
        <p:nvPicPr>
          <p:cNvPr id="3086" name="Picture 14" descr="C:\Users\Admin\AppData\Local\Microsoft\Windows\INetCache\IE\FHDTW3Z1\MagicWand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98715">
            <a:off x="5233788" y="1214109"/>
            <a:ext cx="3470241" cy="2162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8926" y="2285992"/>
            <a:ext cx="3429024" cy="57150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32" y="1141920"/>
            <a:ext cx="6278033" cy="4708525"/>
          </a:xfrm>
        </p:spPr>
      </p:pic>
      <p:pic>
        <p:nvPicPr>
          <p:cNvPr id="12293" name="Picture 5" descr="C:\Users\Admin\AppData\Local\Microsoft\Windows\INetCache\IE\QR5C6TU4\balloons-1902845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71480"/>
            <a:ext cx="4143372" cy="6096000"/>
          </a:xfrm>
          <a:prstGeom prst="rect">
            <a:avLst/>
          </a:prstGeom>
          <a:noFill/>
        </p:spPr>
      </p:pic>
      <p:pic>
        <p:nvPicPr>
          <p:cNvPr id="12294" name="Picture 6" descr="C:\Users\Admin\AppData\Local\Microsoft\Windows\INetCache\IE\QR5C6TU4\parrot_PNG727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3352">
            <a:off x="1707550" y="2198885"/>
            <a:ext cx="1679042" cy="25231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8926" y="1928802"/>
            <a:ext cx="3714776" cy="21431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90190252722509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500042"/>
            <a:ext cx="4713229" cy="6334984"/>
          </a:xfrm>
        </p:spPr>
      </p:pic>
      <p:pic>
        <p:nvPicPr>
          <p:cNvPr id="4100" name="Picture 4" descr="C:\Users\Admin\AppData\Local\Microsoft\Windows\INetCache\IE\BH4ZDB7L\Röd_brandbil_Scania_P360_årsmodell_2012_-_6211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714884"/>
            <a:ext cx="3143240" cy="1885944"/>
          </a:xfrm>
          <a:prstGeom prst="rect">
            <a:avLst/>
          </a:prstGeom>
          <a:noFill/>
        </p:spPr>
      </p:pic>
      <p:pic>
        <p:nvPicPr>
          <p:cNvPr id="4102" name="Picture 6" descr="C:\Users\Admin\AppData\Local\Microsoft\Windows\INetCache\IE\Z7PPDFRY\fire-312258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2397" y="4800332"/>
            <a:ext cx="2115386" cy="1476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7554" y="1463354"/>
            <a:ext cx="2143140" cy="751199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Symbol zastępczy zawartości 3" descr="9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162" y="254798"/>
            <a:ext cx="4534416" cy="6053928"/>
          </a:xfrm>
        </p:spPr>
      </p:pic>
      <p:pic>
        <p:nvPicPr>
          <p:cNvPr id="3074" name="Picture 2" descr="C:\Users\Admin\AppData\Local\Microsoft\Windows\INetCache\IE\QR5C6TU4\red-3189237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1500174"/>
            <a:ext cx="1305237" cy="4666770"/>
          </a:xfrm>
          <a:prstGeom prst="rect">
            <a:avLst/>
          </a:prstGeom>
          <a:noFill/>
        </p:spPr>
      </p:pic>
      <p:pic>
        <p:nvPicPr>
          <p:cNvPr id="3075" name="Picture 3" descr="C:\Users\Admin\AppData\Local\Microsoft\Windows\INetCache\IE\QR5C6TU4\red-3189237_6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1347785" cy="4818896"/>
          </a:xfrm>
          <a:prstGeom prst="rect">
            <a:avLst/>
          </a:prstGeom>
          <a:noFill/>
        </p:spPr>
      </p:pic>
      <p:pic>
        <p:nvPicPr>
          <p:cNvPr id="3078" name="Picture 6" descr="C:\Users\Admin\AppData\Local\Microsoft\Windows\INetCache\IE\QR5C6TU4\confetti_PNG87082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92971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86116" y="1785926"/>
            <a:ext cx="2571768" cy="50006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24979878938315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642918"/>
            <a:ext cx="4379435" cy="5886337"/>
          </a:xfrm>
        </p:spPr>
      </p:pic>
      <p:pic>
        <p:nvPicPr>
          <p:cNvPr id="5123" name="Picture 3" descr="C:\Users\Admin\AppData\Local\Microsoft\Windows\INetCache\IE\BH4ZDB7L\LOW_POLY_BATMAN_SIGN_preview_featured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857760"/>
            <a:ext cx="2324903" cy="1747379"/>
          </a:xfrm>
          <a:prstGeom prst="rect">
            <a:avLst/>
          </a:prstGeom>
          <a:noFill/>
        </p:spPr>
      </p:pic>
      <p:pic>
        <p:nvPicPr>
          <p:cNvPr id="5131" name="Picture 11" descr="C:\Users\Admin\AppData\Local\Microsoft\Windows\INetCache\IE\FHDTW3Z1\confetti_PNG87096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143240" y="1417636"/>
            <a:ext cx="3857652" cy="439727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27735355496290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593804"/>
            <a:ext cx="4572032" cy="6145203"/>
          </a:xfrm>
        </p:spPr>
      </p:pic>
      <p:pic>
        <p:nvPicPr>
          <p:cNvPr id="6147" name="Picture 3" descr="C:\Users\Admin\AppData\Local\Microsoft\Windows\INetCache\IE\BH4ZDB7L\confetti_PNG8697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143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…KARNAWAŁOWA ZABAWA</a:t>
            </a:r>
            <a:endParaRPr lang="pl-PL" i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pl-PL" sz="3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KARNAWAŁOWY BAL, </a:t>
            </a:r>
          </a:p>
          <a:p>
            <a:pPr marL="137160" indent="0" algn="ctr">
              <a:buNone/>
            </a:pPr>
            <a:r>
              <a:rPr lang="pl-PL" sz="3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KTO NIE BAWIŁ SIĘ Z NAMI NIECH MU BĘDZIE ŻAL…</a:t>
            </a:r>
            <a:endParaRPr lang="pl-PL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43240" y="1928802"/>
            <a:ext cx="2071702" cy="3571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1502387468157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357166"/>
            <a:ext cx="4641791" cy="6238965"/>
          </a:xfrm>
        </p:spPr>
      </p:pic>
      <p:pic>
        <p:nvPicPr>
          <p:cNvPr id="1027" name="Picture 3" descr="C:\Users\Admin\AppData\Local\Microsoft\Windows\INetCache\IE\FHDTW3Z1\250px-Mickey_Mouse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3929066"/>
            <a:ext cx="2381250" cy="2438400"/>
          </a:xfrm>
          <a:prstGeom prst="rect">
            <a:avLst/>
          </a:prstGeom>
          <a:noFill/>
        </p:spPr>
      </p:pic>
      <p:pic>
        <p:nvPicPr>
          <p:cNvPr id="1028" name="Picture 4" descr="C:\Users\Admin\AppData\Local\Microsoft\Windows\INetCache\IE\QR5C6TU4\Mickey_Mouse.svg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2694093" cy="31001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428992" y="2643182"/>
            <a:ext cx="2786082" cy="714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54947" y="1247470"/>
            <a:ext cx="6191293" cy="4643470"/>
          </a:xfrm>
        </p:spPr>
      </p:pic>
      <p:pic>
        <p:nvPicPr>
          <p:cNvPr id="4102" name="Picture 6" descr="C:\Users\Admin\AppData\Local\Microsoft\Windows\INetCache\IE\FHDTW3Z1\balloon-296637_960_72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357166"/>
            <a:ext cx="1610928" cy="2172038"/>
          </a:xfrm>
          <a:prstGeom prst="rect">
            <a:avLst/>
          </a:prstGeom>
          <a:noFill/>
        </p:spPr>
      </p:pic>
      <p:pic>
        <p:nvPicPr>
          <p:cNvPr id="4103" name="Picture 7" descr="C:\Users\Admin\AppData\Local\Microsoft\Windows\INetCache\IE\FHDTW3Z1\balloon-296637_960_72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66"/>
            <a:ext cx="1669845" cy="2251477"/>
          </a:xfrm>
          <a:prstGeom prst="rect">
            <a:avLst/>
          </a:prstGeom>
          <a:noFill/>
        </p:spPr>
      </p:pic>
      <p:pic>
        <p:nvPicPr>
          <p:cNvPr id="4107" name="Picture 11" descr="C:\Users\Admin\AppData\Local\Microsoft\Windows\INetCache\IE\Z7PPDFRY\confetti-1925258_64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3929066"/>
            <a:ext cx="9143999" cy="29289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00562" y="3786190"/>
            <a:ext cx="1500198" cy="121444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145" y="1500174"/>
            <a:ext cx="4013034" cy="5357826"/>
          </a:xfrm>
        </p:spPr>
      </p:pic>
      <p:pic>
        <p:nvPicPr>
          <p:cNvPr id="5123" name="Picture 3" descr="C:\Program Files (x86)\Microsoft Office\MEDIA\CAGCAT10\j021651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61685">
            <a:off x="7048114" y="261196"/>
            <a:ext cx="1572768" cy="1820570"/>
          </a:xfrm>
          <a:prstGeom prst="rect">
            <a:avLst/>
          </a:prstGeom>
          <a:noFill/>
        </p:spPr>
      </p:pic>
      <p:pic>
        <p:nvPicPr>
          <p:cNvPr id="5124" name="Picture 4" descr="C:\Program Files (x86)\Microsoft Office\MEDIA\CAGCAT10\j021651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690754">
            <a:off x="7209464" y="2563810"/>
            <a:ext cx="1572768" cy="1820570"/>
          </a:xfrm>
          <a:prstGeom prst="rect">
            <a:avLst/>
          </a:prstGeom>
          <a:noFill/>
        </p:spPr>
      </p:pic>
      <p:pic>
        <p:nvPicPr>
          <p:cNvPr id="5125" name="Picture 5" descr="C:\Program Files (x86)\Microsoft Office\MEDIA\CAGCAT10\j0216516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74320">
            <a:off x="7215206" y="4786322"/>
            <a:ext cx="1572768" cy="1820570"/>
          </a:xfrm>
          <a:prstGeom prst="rect">
            <a:avLst/>
          </a:prstGeom>
          <a:noFill/>
        </p:spPr>
      </p:pic>
      <p:pic>
        <p:nvPicPr>
          <p:cNvPr id="5133" name="Picture 13" descr="C:\Users\Admin\AppData\Local\Microsoft\Windows\INetCache\IE\FHDTW3Z1\effect-1849526_960_72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2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64" y="2000240"/>
            <a:ext cx="3286148" cy="4286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received_1851500833922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642918"/>
            <a:ext cx="4429156" cy="5953166"/>
          </a:xfrm>
        </p:spPr>
      </p:pic>
      <p:pic>
        <p:nvPicPr>
          <p:cNvPr id="2052" name="Picture 4" descr="C:\Users\Admin\AppData\Local\Microsoft\Windows\INetCache\IE\BH4ZDB7L\mickey_mouse_PNG1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14290"/>
            <a:ext cx="2553269" cy="2688629"/>
          </a:xfrm>
          <a:prstGeom prst="rect">
            <a:avLst/>
          </a:prstGeom>
          <a:noFill/>
        </p:spPr>
      </p:pic>
      <p:pic>
        <p:nvPicPr>
          <p:cNvPr id="2053" name="Picture 5" descr="C:\Users\Admin\AppData\Local\Microsoft\Windows\INetCache\IE\BH4ZDB7L\mickey_mouse_PNG1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2470547" cy="26015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7620" y="857232"/>
            <a:ext cx="2571768" cy="78581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302721" y="1054701"/>
            <a:ext cx="6572273" cy="4462871"/>
          </a:xfrm>
        </p:spPr>
      </p:pic>
      <p:pic>
        <p:nvPicPr>
          <p:cNvPr id="6146" name="Picture 2" descr="C:\Users\Admin\AppData\Local\Microsoft\Windows\INetCache\IE\Z7PPDFRY\ribbons-1586270_128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0"/>
            <a:ext cx="3553962" cy="3781416"/>
          </a:xfrm>
          <a:prstGeom prst="rect">
            <a:avLst/>
          </a:prstGeom>
          <a:noFill/>
        </p:spPr>
      </p:pic>
      <p:pic>
        <p:nvPicPr>
          <p:cNvPr id="6147" name="Picture 3" descr="C:\Users\Admin\AppData\Local\Microsoft\Windows\INetCache\IE\Z7PPDFRY\ribbons-1586270_128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42974" y="0"/>
            <a:ext cx="3455506" cy="36766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857752" y="1417637"/>
            <a:ext cx="642942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0"/>
            <a:ext cx="4677007" cy="6572272"/>
          </a:xfrm>
        </p:spPr>
      </p:pic>
      <p:pic>
        <p:nvPicPr>
          <p:cNvPr id="7173" name="Picture 5" descr="C:\Users\Admin\AppData\Local\Microsoft\Windows\INetCache\IE\FHDTW3Z1\streamers-1902771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fallOve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189</TotalTime>
  <Words>25</Words>
  <Application>Microsoft Office PowerPoint</Application>
  <PresentationFormat>Pokaz na ekranie (4:3)</PresentationFormat>
  <Paragraphs>6</Paragraphs>
  <Slides>32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8" baseType="lpstr">
      <vt:lpstr>Book Antiqua</vt:lpstr>
      <vt:lpstr>Lucida Sans</vt:lpstr>
      <vt:lpstr>Wingdings</vt:lpstr>
      <vt:lpstr>Wingdings 2</vt:lpstr>
      <vt:lpstr>Wingdings 3</vt:lpstr>
      <vt:lpstr>Wierzchołek</vt:lpstr>
      <vt:lpstr>KARNAWAŁ W PRZEDSZKOLU</vt:lpstr>
      <vt:lpstr>TAK SIĘ BAWIĄ PRZEDSZKOLAKI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…KARNAWAŁOWA ZABAWA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KARNAWAŁ W PRZEDSZKOLU</dc:title>
  <dc:creator>Admin</dc:creator>
  <cp:lastModifiedBy>Magdalena Rozum</cp:lastModifiedBy>
  <cp:revision>22</cp:revision>
  <dcterms:created xsi:type="dcterms:W3CDTF">2021-02-04T16:33:16Z</dcterms:created>
  <dcterms:modified xsi:type="dcterms:W3CDTF">2021-02-15T08:01:43Z</dcterms:modified>
</cp:coreProperties>
</file>